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0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36" r:id="rId66"/>
    <p:sldId id="315" r:id="rId67"/>
    <p:sldId id="263" r:id="rId68"/>
    <p:sldId id="335" r:id="rId6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695B"/>
    <a:srgbClr val="B9957B"/>
    <a:srgbClr val="D2B986"/>
    <a:srgbClr val="F0E9B8"/>
    <a:srgbClr val="23E629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>
        <p:scale>
          <a:sx n="80" d="100"/>
          <a:sy n="80" d="100"/>
        </p:scale>
        <p:origin x="413" y="-2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81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microsoft.com/office/2007/relationships/hdphoto" Target="../media/hdphoto1.wdp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71.png"/><Relationship Id="rId10" Type="http://schemas.openxmlformats.org/officeDocument/2006/relationships/image" Target="../media/image99.png"/><Relationship Id="rId4" Type="http://schemas.microsoft.com/office/2007/relationships/hdphoto" Target="../media/hdphoto1.wdp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1.wdp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73.png"/><Relationship Id="rId5" Type="http://schemas.microsoft.com/office/2007/relationships/hdphoto" Target="../media/hdphoto1.wdp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2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.png"/><Relationship Id="rId7" Type="http://schemas.openxmlformats.org/officeDocument/2006/relationships/image" Target="../media/image1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microsoft.com/office/2007/relationships/hdphoto" Target="../media/hdphoto1.wdp"/><Relationship Id="rId7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10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5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2442</TotalTime>
  <Words>1123</Words>
  <Application>Microsoft Office PowerPoint</Application>
  <PresentationFormat>Widescreen</PresentationFormat>
  <Paragraphs>252</Paragraphs>
  <Slides>68</Slides>
  <Notes>42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68</vt:i4>
      </vt:variant>
    </vt:vector>
  </HeadingPairs>
  <TitlesOfParts>
    <vt:vector size="73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657</cp:revision>
  <dcterms:created xsi:type="dcterms:W3CDTF">2023-05-17T11:15:50Z</dcterms:created>
  <dcterms:modified xsi:type="dcterms:W3CDTF">2025-01-27T22:38:56Z</dcterms:modified>
</cp:coreProperties>
</file>